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70" r:id="rId2"/>
    <p:sldId id="277" r:id="rId3"/>
    <p:sldId id="257" r:id="rId4"/>
    <p:sldId id="260" r:id="rId5"/>
    <p:sldId id="261" r:id="rId6"/>
    <p:sldId id="271" r:id="rId7"/>
    <p:sldId id="262" r:id="rId8"/>
    <p:sldId id="263" r:id="rId9"/>
    <p:sldId id="265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80" r:id="rId19"/>
    <p:sldId id="283" r:id="rId20"/>
    <p:sldId id="278" r:id="rId21"/>
    <p:sldId id="279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82" r:id="rId30"/>
    <p:sldId id="291" r:id="rId31"/>
    <p:sldId id="292" r:id="rId32"/>
    <p:sldId id="293" r:id="rId33"/>
    <p:sldId id="294" r:id="rId34"/>
    <p:sldId id="295" r:id="rId35"/>
    <p:sldId id="297" r:id="rId36"/>
    <p:sldId id="296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30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fig" id="{4ED729B6-A289-324C-80BB-5848A63007A2}">
          <p14:sldIdLst>
            <p14:sldId id="270"/>
            <p14:sldId id="277"/>
            <p14:sldId id="257"/>
            <p14:sldId id="260"/>
            <p14:sldId id="261"/>
            <p14:sldId id="271"/>
            <p14:sldId id="262"/>
            <p14:sldId id="263"/>
            <p14:sldId id="265"/>
            <p14:sldId id="267"/>
            <p14:sldId id="268"/>
            <p14:sldId id="269"/>
            <p14:sldId id="272"/>
          </p14:sldIdLst>
        </p14:section>
        <p14:section name="develop" id="{B8DA2BC3-4963-5441-B8FA-729383D7D24C}">
          <p14:sldIdLst>
            <p14:sldId id="273"/>
            <p14:sldId id="274"/>
            <p14:sldId id="275"/>
            <p14:sldId id="276"/>
            <p14:sldId id="280"/>
            <p14:sldId id="283"/>
            <p14:sldId id="278"/>
            <p14:sldId id="279"/>
            <p14:sldId id="284"/>
            <p14:sldId id="285"/>
            <p14:sldId id="286"/>
            <p14:sldId id="287"/>
            <p14:sldId id="288"/>
            <p14:sldId id="289"/>
            <p14:sldId id="290"/>
            <p14:sldId id="282"/>
            <p14:sldId id="291"/>
            <p14:sldId id="292"/>
            <p14:sldId id="293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11"/>
    <p:restoredTop sz="50000"/>
  </p:normalViewPr>
  <p:slideViewPr>
    <p:cSldViewPr snapToGrid="0" snapToObjects="1">
      <p:cViewPr>
        <p:scale>
          <a:sx n="79" d="100"/>
          <a:sy n="79" d="100"/>
        </p:scale>
        <p:origin x="-108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4F33E-62DA-4E48-A958-62D87C824DC1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1B303-3974-7A46-A558-BE8CFC797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1B303-3974-7A46-A558-BE8CFC797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27.0.0.1:8080/tutoria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igniter.com/downloa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127.0.0.1:8080/tutorial/customer/creat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27.0.0.1:8080/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rdynamic.github.io/web-homework/tutorial/index.html#htaccess" TargetMode="External"/><Relationship Id="rId2" Type="http://schemas.openxmlformats.org/officeDocument/2006/relationships/hyperlink" Target="http://mrdynamic.github.io/tutorial/index.html#htac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/>
          <a:lstStyle/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config.php</a:t>
            </a:r>
            <a:endParaRPr lang="th-TH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‘http://127.0.0.1:8080/tutorial’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ลงใน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config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['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base_url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']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เพื่อทำการตั้งค่า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base_url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ทำการลบค่า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config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['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index_page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']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เพื่อทำการลบ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default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กรณีที่ใช้การ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generate link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codeIgniter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14" y="1603244"/>
            <a:ext cx="6121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731701" cy="419548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database.php</a:t>
            </a:r>
            <a:endParaRPr lang="th-TH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db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[‘default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ดังนี้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'hostname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localhost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,'username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'root’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,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	'password'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'root’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,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	'database' =&gt;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'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tutorial_db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5" y="1483290"/>
            <a:ext cx="5073214" cy="48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4134940"/>
          </a:xfrm>
        </p:spPr>
        <p:txBody>
          <a:bodyPr/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phpMyAdmin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ชื่อว่า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tutorial_db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customers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โดยมีรายละเอียดดังนี้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65744"/>
              </p:ext>
            </p:extLst>
          </p:nvPr>
        </p:nvGraphicFramePr>
        <p:xfrm>
          <a:off x="1542412" y="3381249"/>
          <a:ext cx="761212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424"/>
                <a:gridCol w="1522424"/>
                <a:gridCol w="922199"/>
                <a:gridCol w="1572528"/>
                <a:gridCol w="2072545"/>
              </a:tblGrid>
              <a:tr h="3174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Auto increment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custId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lastname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(50)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c_date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current_timestamp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51341"/>
            <a:ext cx="8946541" cy="47449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ทำการสร้างไฟล์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layout.php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html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โดยประกอบด้วย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nav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men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container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template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หลัก โดยในส่วนของ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content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container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Code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ดังนี้</a:t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&lt;?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php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(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isset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($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yeild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) &amp;&amp; !empty($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yeild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))? print $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yeild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:''; ?&gt;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ในส่วนที่เป็น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Hyperlink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ให้ใช้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function anchor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ของ 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C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odeIgniter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แทน ดังนี้</a:t>
            </a:r>
            <a:b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</a:b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&lt;?</a:t>
            </a:r>
            <a:r>
              <a:rPr lang="en-US" sz="2800" dirty="0" err="1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php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echo anchor(‘link 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’, ‘label’, array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('class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'=&gt; ‘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classe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name’)); ?&gt;</a:t>
            </a:r>
          </a:p>
        </p:txBody>
      </p:sp>
    </p:spTree>
    <p:extLst>
      <p:ext uri="{BB962C8B-B14F-4D97-AF65-F5344CB8AC3E}">
        <p14:creationId xmlns:p14="http://schemas.microsoft.com/office/powerpoint/2010/main" val="8124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41" y="1312225"/>
            <a:ext cx="5094445" cy="51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ทำการสร้างไฟล์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view_customer.php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(tutorial/application/views)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Code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ตามภาพ เพื่อทำการแสดงตาราง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5408" y="236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117" y="1385110"/>
            <a:ext cx="5323735" cy="50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299412"/>
            <a:ext cx="5284962" cy="52698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M_Customer.php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(tutorial/application/models)</a:t>
            </a:r>
          </a:p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เปิด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M_Customer.php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Extends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CI_Model</a:t>
            </a:r>
            <a:endParaRPr lang="en-US" sz="36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function __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contruct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เพื่อเป็น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constructer method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และทำการเรียก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 method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CI_Model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ทำการประกาศตัวแปรชื่อ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และใส่ค่า 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</a:t>
            </a:r>
            <a:r>
              <a:rPr lang="en-US" sz="36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tbl_customer</a:t>
            </a:r>
            <a:r>
              <a:rPr lang="en-US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  <a:r>
              <a:rPr lang="en-US" sz="36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36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th-TH" sz="36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63" y="2467023"/>
            <a:ext cx="4473272" cy="28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84962" cy="40723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getAllData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Select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customer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get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 library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parameter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เป็นชื่อ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name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เพื่อทำการสร้าง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query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สำหรับ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select customer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result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สำหรับ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run query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return result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ที่ได้ ดังภาพ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9" y="2052918"/>
            <a:ext cx="4930930" cy="3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28396"/>
            <a:ext cx="894654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PHP Framework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MVC Design Pattern 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Model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View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58834"/>
            <a:ext cx="5059493" cy="4889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tutorial/application/controllers)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Extends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CI_Controller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__construct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ภายใน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 method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class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CI_Controller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โดยใช้คำสั่ง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parent::__construct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02" y="2568792"/>
            <a:ext cx="4856084" cy="28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construct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model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และทำการใส่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alias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ดังนี้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$this-&gt;load-&gt;model(array(‘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’=&gt;’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’)); 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64" y="3637091"/>
            <a:ext cx="7088682" cy="22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441" y="2052918"/>
            <a:ext cx="1072607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index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และทำการเรียก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getAllData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model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โดยใส่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this-&gt;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cust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-&gt;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getAllData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();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และทำการรับด้วย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array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listData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[“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list_data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”]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9" y="3565169"/>
            <a:ext cx="6121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view_customer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และใส่ค่าในลงใน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array $html[‘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yeild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09" y="3670299"/>
            <a:ext cx="6121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และทำการสร้างส่งค่า </a:t>
            </a:r>
            <a:r>
              <a:rPr lang="en-US" dirty="0" smtClean="0"/>
              <a:t>$html </a:t>
            </a:r>
            <a:r>
              <a:rPr lang="th-TH" dirty="0" smtClean="0"/>
              <a:t>เพื่อทำการ </a:t>
            </a:r>
            <a:r>
              <a:rPr lang="en-US" dirty="0" smtClean="0"/>
              <a:t>render </a:t>
            </a:r>
            <a:r>
              <a:rPr lang="th-TH" dirty="0" smtClean="0"/>
              <a:t>หน้าจอดังภาพ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76" y="3461533"/>
            <a:ext cx="6121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Display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9342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Run Web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โดยพิมพ์ 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http://127.0.0.1:8080/tutorial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จะปรากฏหน้าจอดังภาพ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22" y="3001114"/>
            <a:ext cx="6121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Insert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2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91182"/>
            <a:ext cx="8946541" cy="4817113"/>
          </a:xfrm>
        </p:spPr>
        <p:txBody>
          <a:bodyPr>
            <a:noAutofit/>
          </a:bodyPr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create_customer.php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(tutorial/application/views)</a:t>
            </a: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ในการรับข้อมูล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โดยใช้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 helper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CodeIgniter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เข้ามาช่วย ประกอบด้วยคำสั่งดังนี้</a:t>
            </a: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form_open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 element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parameter action</a:t>
            </a: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form_input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input element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form_label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label element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form_button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button</a:t>
            </a:r>
          </a:p>
          <a:p>
            <a:pPr lvl="1"/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form_close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	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ใช้สำหรับสร้าง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tag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form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5342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73" y="1473200"/>
            <a:ext cx="7133963" cy="45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Insert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660" y="1798373"/>
            <a:ext cx="5284962" cy="4072309"/>
          </a:xfrm>
        </p:spPr>
        <p:txBody>
          <a:bodyPr>
            <a:noAutofit/>
          </a:bodyPr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insert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เพื่อใช้ในการ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insert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ข้อมูลลอง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table customer</a:t>
            </a: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1 parameter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คือ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$data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สำหรับข้อมูลของ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</a:t>
            </a: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method insert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library database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2 parameter table name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ข้อมูลสำหรับ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insert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25" y="1952710"/>
            <a:ext cx="4418845" cy="3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Download 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CodeIgniter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</a:t>
            </a:r>
            <a:r>
              <a:rPr lang="en-US" sz="2800" dirty="0" err="1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จาก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 </a:t>
            </a:r>
            <a:r>
              <a:rPr lang="en-US" sz="2800" dirty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  <a:hlinkClick r:id="rId3"/>
              </a:rPr>
              <a:t>https://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  <a:hlinkClick r:id="rId3"/>
              </a:rPr>
              <a:t>www.codeigniter.com/download</a:t>
            </a:r>
            <a:endParaRPr lang="en-US" sz="2800" dirty="0" smtClean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หลังจาก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Download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เสร็จให้ทำการแตกไฟล์จะได้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Folder CodeIgniter-3.0.4</a:t>
            </a:r>
            <a:endParaRPr lang="en-US" sz="2800" dirty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79" y="2052918"/>
            <a:ext cx="5564684" cy="38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function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897" y="2052918"/>
            <a:ext cx="6287044" cy="419548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th-TH" dirty="0" smtClean="0"/>
              <a:t>ทำการสร้าง </a:t>
            </a:r>
            <a:r>
              <a:rPr lang="en-US" dirty="0" smtClean="0"/>
              <a:t>function </a:t>
            </a:r>
            <a:r>
              <a:rPr lang="th-TH" dirty="0" smtClean="0"/>
              <a:t>เพื่อทำการแสดงหน้าในการ </a:t>
            </a:r>
            <a:r>
              <a:rPr lang="en-US" dirty="0" smtClean="0"/>
              <a:t>create customer</a:t>
            </a:r>
            <a:r>
              <a:rPr lang="th-TH" dirty="0" smtClean="0"/>
              <a:t> โดยให้ชื่อว่า </a:t>
            </a:r>
            <a:r>
              <a:rPr lang="en-US" dirty="0" smtClean="0"/>
              <a:t>create </a:t>
            </a:r>
            <a:r>
              <a:rPr lang="th-TH" dirty="0" smtClean="0"/>
              <a:t>ทำการ </a:t>
            </a:r>
            <a:r>
              <a:rPr lang="en-US" dirty="0" smtClean="0"/>
              <a:t>load view </a:t>
            </a:r>
            <a:r>
              <a:rPr lang="en-US" dirty="0" err="1" smtClean="0"/>
              <a:t>create_customer</a:t>
            </a:r>
            <a:r>
              <a:rPr lang="en-US" dirty="0" smtClean="0"/>
              <a:t> </a:t>
            </a:r>
            <a:r>
              <a:rPr lang="th-TH" dirty="0" smtClean="0"/>
              <a:t>โดยทำการ </a:t>
            </a:r>
            <a:r>
              <a:rPr lang="en-US" dirty="0" smtClean="0"/>
              <a:t>set parameter </a:t>
            </a:r>
            <a:r>
              <a:rPr lang="th-TH" dirty="0" smtClean="0"/>
              <a:t>ตำแหน่งที่ </a:t>
            </a:r>
            <a:r>
              <a:rPr lang="en-US" dirty="0" smtClean="0"/>
              <a:t>3 </a:t>
            </a:r>
            <a:r>
              <a:rPr lang="th-TH" dirty="0" smtClean="0"/>
              <a:t>เป็น </a:t>
            </a:r>
            <a:r>
              <a:rPr lang="en-US" dirty="0" smtClean="0"/>
              <a:t>true </a:t>
            </a:r>
            <a:r>
              <a:rPr lang="th-TH" dirty="0" smtClean="0"/>
              <a:t>เพื่อให้ทำการ </a:t>
            </a:r>
            <a:r>
              <a:rPr lang="en-US" dirty="0"/>
              <a:t> </a:t>
            </a:r>
            <a:r>
              <a:rPr lang="en-US" dirty="0" smtClean="0"/>
              <a:t>return </a:t>
            </a:r>
            <a:r>
              <a:rPr lang="th-TH" dirty="0" smtClean="0"/>
              <a:t>ค่าเป็น </a:t>
            </a:r>
            <a:r>
              <a:rPr lang="en-US" dirty="0" smtClean="0"/>
              <a:t>string </a:t>
            </a:r>
            <a:r>
              <a:rPr lang="th-TH" dirty="0" smtClean="0"/>
              <a:t>และทำการเป็นไว้ใน </a:t>
            </a:r>
            <a:r>
              <a:rPr lang="en-US" dirty="0" smtClean="0"/>
              <a:t>array html[‘</a:t>
            </a:r>
            <a:r>
              <a:rPr lang="en-US" dirty="0" err="1" smtClean="0"/>
              <a:t>yeild</a:t>
            </a:r>
            <a:r>
              <a:rPr lang="en-US" dirty="0" smtClean="0"/>
              <a:t>’]</a:t>
            </a:r>
          </a:p>
          <a:p>
            <a:pPr algn="just">
              <a:lnSpc>
                <a:spcPct val="150000"/>
              </a:lnSpc>
            </a:pPr>
            <a:r>
              <a:rPr lang="th-TH" dirty="0" smtClean="0"/>
              <a:t>ทำการ </a:t>
            </a:r>
            <a:r>
              <a:rPr lang="en-US" dirty="0" smtClean="0"/>
              <a:t>load view layout </a:t>
            </a:r>
            <a:r>
              <a:rPr lang="th-TH" dirty="0" smtClean="0"/>
              <a:t>โดยทำการส่ง </a:t>
            </a:r>
            <a:r>
              <a:rPr lang="en-US" dirty="0" smtClean="0"/>
              <a:t>html </a:t>
            </a:r>
            <a:r>
              <a:rPr lang="th-TH" dirty="0" smtClean="0"/>
              <a:t>ไปเพื่อแสดงหน้าจอ </a:t>
            </a:r>
            <a:r>
              <a:rPr lang="en-US" dirty="0"/>
              <a:t> </a:t>
            </a:r>
            <a:r>
              <a:rPr lang="en-US" dirty="0" smtClean="0"/>
              <a:t>create customer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2385686"/>
            <a:ext cx="4619617" cy="29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14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create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55876"/>
            <a:ext cx="8946541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run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โปรแกรมโดยพิมพ์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URL =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http://127.0.0.1:8080/tutorial/customer/create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ปรากฏหน้าจอดังภาพ</a:t>
            </a:r>
          </a:p>
          <a:p>
            <a:pPr>
              <a:lnSpc>
                <a:spcPct val="150000"/>
              </a:lnSpc>
            </a:pPr>
            <a:endParaRPr lang="th-TH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31" y="3226787"/>
            <a:ext cx="7083214" cy="29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3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Update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Add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318992"/>
            <a:ext cx="8946541" cy="52743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ทำการเพิ่มตัวแปร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เพื่อใช้ในการตรวจสอบว่าเป็นการ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New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หรือเป็นการ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Edit 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New Customer</a:t>
            </a:r>
          </a:p>
          <a:p>
            <a:pPr lvl="1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กำหนด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path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‘customer/save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กรณี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Edit</a:t>
            </a:r>
          </a:p>
          <a:p>
            <a:pPr lvl="1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กำหนด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action path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‘customer/update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/#id’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#id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จะเป็น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ที่ส่งมาจาก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controller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โดยส่งมาใน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Object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editData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Set Value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ให้กับ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field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ต่างๆ ด้วย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set_value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และนำค่าที่ได้จาก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editData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มาใส่ กรอบสีแดงดังภาพ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 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28" y="1537060"/>
            <a:ext cx="6371746" cy="50630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6247" y="2542784"/>
            <a:ext cx="6212909" cy="13528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447800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getDataByCriteria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เพื่อทำการดึงค่า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c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ตาม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criteria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ที่ส่งมา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112" y="1455154"/>
            <a:ext cx="5461522" cy="49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ในการดึงข้อมูล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ชื่อว่า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edit</a:t>
            </a:r>
          </a:p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ทำการรับค่า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query string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ด้วย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helper ($this-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&gt;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uri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-&gt;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segment)</a:t>
            </a:r>
          </a:p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ไปดึงข้อมูลโดยผ่าน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getDataByCriteria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criteria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</a:t>
            </a:r>
            <a:endParaRPr lang="th-TH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1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ส่งผลลัพธ์ที่ได้ไปยัง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view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create_customer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52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92" y="1528349"/>
            <a:ext cx="6121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758869" cy="4195481"/>
          </a:xfrm>
        </p:spPr>
        <p:txBody>
          <a:bodyPr>
            <a:normAutofit/>
          </a:bodyPr>
          <a:lstStyle/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ในการส่งค่าข้อมูล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ทีทำการแก้ไขให้กับ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function update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model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64" y="1612001"/>
            <a:ext cx="4755300" cy="49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3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959285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link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edit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ในแต่ละ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record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โดยผ่าน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anchor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URL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= ‘customer/edit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/#id’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#id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ที่ได้จาก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Object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list_data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กรอบแดง 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7" y="1291255"/>
            <a:ext cx="5286158" cy="4957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2466" y="4296427"/>
            <a:ext cx="3532339" cy="2129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059493" cy="4195481"/>
          </a:xfrm>
        </p:spPr>
        <p:txBody>
          <a:bodyPr>
            <a:normAutofit/>
          </a:bodyPr>
          <a:lstStyle/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ทำการย้าย Folder ไปไว้ใน Root ของ </a:t>
            </a:r>
            <a:r>
              <a:rPr lang="en-US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Apache </a:t>
            </a: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Server และทำการเปลี่ยนชื่อ Folder ตามต้องการ โดยในที่นี่เป็น tutorial</a:t>
            </a:r>
            <a:endParaRPr lang="en-US" sz="2800" dirty="0" smtClean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ea typeface="Tahoma" charset="0"/>
                <a:cs typeface="AngsanaUPC" panose="02020603050405020304" pitchFamily="18" charset="-34"/>
              </a:rPr>
              <a:t>ทำการเปิด Folder Project ด้วยโปรแกรม Sublime โดยจะเป็นโครงสร้างของโปรเจค ดังภาพ</a:t>
            </a:r>
            <a:endParaRPr lang="en-US" sz="2800" dirty="0">
              <a:latin typeface="AngsanaUPC" panose="02020603050405020304" pitchFamily="18" charset="-34"/>
              <a:ea typeface="Tahoma" charset="0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18" y="1468677"/>
            <a:ext cx="3530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Delete Customer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codeigniter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28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545925" cy="4195481"/>
          </a:xfrm>
        </p:spPr>
        <p:txBody>
          <a:bodyPr>
            <a:normAutofit/>
          </a:bodyPr>
          <a:lstStyle/>
          <a:p>
            <a:pPr algn="thaiDist"/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delete customer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delete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โดยทำการรับค่า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criteria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thaiDist"/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delete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ของ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database library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6" y="1427968"/>
            <a:ext cx="4446717" cy="51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4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Customer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84655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delete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delete model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โดยทำการส่งค่า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ไปใน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criteria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01" y="2052918"/>
            <a:ext cx="5702126" cy="36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View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508348" cy="4195481"/>
          </a:xfrm>
        </p:spPr>
        <p:txBody>
          <a:bodyPr>
            <a:normAutofit/>
          </a:bodyPr>
          <a:lstStyle/>
          <a:p>
            <a:pPr algn="thaiDist"/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ทำการเพิ่ม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link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ในการ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edit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ในแต่ละ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record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โดยผ่าน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function anchor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โดยส่ง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URL = ‘customer/edit/#id’</a:t>
            </a:r>
          </a:p>
          <a:p>
            <a:pPr algn="thaiDist"/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#id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เป็น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customer id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ที่ได้จาก 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Object $</a:t>
            </a:r>
            <a:r>
              <a:rPr lang="en-US" sz="28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list_data</a:t>
            </a:r>
            <a:r>
              <a:rPr lang="en-US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กรอบ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แดงดัง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08" y="2052918"/>
            <a:ext cx="6121400" cy="321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1425" y="4150658"/>
            <a:ext cx="3983276" cy="2334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91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Database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758868" cy="4195481"/>
          </a:xfrm>
        </p:spPr>
        <p:txBody>
          <a:bodyPr>
            <a:normAutofit/>
          </a:bodyPr>
          <a:lstStyle/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ทำการเปิด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Customer Model (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M_Customer.php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)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ทำการสร้าง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__deconstruct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เรียก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function $this-&gt;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db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-&gt;close()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close connection database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ดังภาพ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344" y="2052918"/>
            <a:ext cx="61214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r>
              <a:rPr lang="en-US" smtClean="0"/>
              <a:t>thank you 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CodeIgniter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412142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ทดสอบ Run โปรแกรมโดยเข้าไปที่ 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http://127.0.0.1:8080/tutorial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จะ</a:t>
            </a:r>
            <a:r>
              <a:rPr lang="th-TH" sz="2800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ปรากฏหน้าจอดังภาพ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853248"/>
            <a:ext cx="6607805" cy="39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548008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ไปที่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Path tutorial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โปรแกรม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Sublime 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New File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ชื่อว่า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.htaccess</a:t>
            </a:r>
            <a:b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เพื่อทำหน้าที่ในการตัด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index.php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endParaRPr lang="th-TH" sz="2800" dirty="0" smtClean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ทำการพิมพ์ข้อความตามภาพลงใน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File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2"/>
              </a:rPr>
              <a:t>.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  <a:hlinkClick r:id="rId3"/>
              </a:rPr>
              <a:t>htaccess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486" y="2434498"/>
            <a:ext cx="5303033" cy="18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19782"/>
            <a:ext cx="973170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ทำการกด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short key (command + p)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และพิมพ์คำว่า 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autoload.php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/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จากนั้นทำการกด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Enter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‘database’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autoload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['libraries’]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 เพื่อทำการ </a:t>
            </a:r>
            <a:b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database library</a:t>
            </a:r>
          </a:p>
          <a:p>
            <a:pPr>
              <a:lnSpc>
                <a:spcPct val="150000"/>
              </a:lnSpc>
            </a:pP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ทำการใส่ค่า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‘form’, ‘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url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’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ใน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$</a:t>
            </a:r>
            <a:r>
              <a:rPr lang="en-US" sz="2800" dirty="0" err="1" smtClean="0">
                <a:latin typeface="AngsanaUPC" panose="02020603050405020304" pitchFamily="18" charset="-34"/>
                <a:cs typeface="AngsanaUPC" panose="02020603050405020304" pitchFamily="18" charset="-34"/>
              </a:rPr>
              <a:t>autoload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[‘helper’] </a:t>
            </a:r>
            <a:r>
              <a:rPr lang="th-TH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เพื่อทำการ </a:t>
            </a:r>
            <a:r>
              <a:rPr lang="en-US" sz="28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load helper</a:t>
            </a:r>
            <a:endParaRPr lang="en-US" sz="28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load library and helper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44" y="1357769"/>
            <a:ext cx="6121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4114</TotalTime>
  <Words>1032</Words>
  <Application>Microsoft Office PowerPoint</Application>
  <PresentationFormat>Custom</PresentationFormat>
  <Paragraphs>160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Ion</vt:lpstr>
      <vt:lpstr>CodeIgniter</vt:lpstr>
      <vt:lpstr>Introduction</vt:lpstr>
      <vt:lpstr>Setup CodeIgniter</vt:lpstr>
      <vt:lpstr>Setup CodeIgniter</vt:lpstr>
      <vt:lpstr>Setup CodeIgniter</vt:lpstr>
      <vt:lpstr>Config Project</vt:lpstr>
      <vt:lpstr>Remove index.php</vt:lpstr>
      <vt:lpstr>Auto load library and helper</vt:lpstr>
      <vt:lpstr>Auto load library and helper</vt:lpstr>
      <vt:lpstr>Setup config file</vt:lpstr>
      <vt:lpstr>Setup config file</vt:lpstr>
      <vt:lpstr>Setup database connection</vt:lpstr>
      <vt:lpstr>Create database</vt:lpstr>
      <vt:lpstr>Display Customer</vt:lpstr>
      <vt:lpstr>Create Layout View</vt:lpstr>
      <vt:lpstr>Create Layout View</vt:lpstr>
      <vt:lpstr>Create View Customer</vt:lpstr>
      <vt:lpstr>Create Model</vt:lpstr>
      <vt:lpstr>Create Model</vt:lpstr>
      <vt:lpstr>Create Controller</vt:lpstr>
      <vt:lpstr>Create Controller</vt:lpstr>
      <vt:lpstr>Create Controller</vt:lpstr>
      <vt:lpstr>Create Controller</vt:lpstr>
      <vt:lpstr>Create Controller</vt:lpstr>
      <vt:lpstr>Test Display Customer</vt:lpstr>
      <vt:lpstr>Insert Customer</vt:lpstr>
      <vt:lpstr>Create View</vt:lpstr>
      <vt:lpstr>Create View</vt:lpstr>
      <vt:lpstr>Create Insert Function</vt:lpstr>
      <vt:lpstr>Create function controller</vt:lpstr>
      <vt:lpstr>Test create customer</vt:lpstr>
      <vt:lpstr>Update Customer</vt:lpstr>
      <vt:lpstr>Update Add Form</vt:lpstr>
      <vt:lpstr>Update View Customer Form</vt:lpstr>
      <vt:lpstr>Update Customer Model</vt:lpstr>
      <vt:lpstr>Update Customer Controller</vt:lpstr>
      <vt:lpstr>Update Customer Controller</vt:lpstr>
      <vt:lpstr>Update Customer Controller</vt:lpstr>
      <vt:lpstr>Update View Customer</vt:lpstr>
      <vt:lpstr>Delete Customer</vt:lpstr>
      <vt:lpstr>Update Customer Model</vt:lpstr>
      <vt:lpstr>Update Customer Controller</vt:lpstr>
      <vt:lpstr>Update View Customer</vt:lpstr>
      <vt:lpstr>Close Database Connection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Codeigniter</dc:title>
  <dc:creator>Microsoft Office User</dc:creator>
  <cp:lastModifiedBy>Polawat Buangam (Thailand)</cp:lastModifiedBy>
  <cp:revision>81</cp:revision>
  <cp:lastPrinted>2016-03-15T17:29:12Z</cp:lastPrinted>
  <dcterms:created xsi:type="dcterms:W3CDTF">2016-03-13T09:57:44Z</dcterms:created>
  <dcterms:modified xsi:type="dcterms:W3CDTF">2016-05-03T09:01:22Z</dcterms:modified>
</cp:coreProperties>
</file>